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94" r:id="rId3"/>
    <p:sldId id="301" r:id="rId4"/>
    <p:sldId id="298" r:id="rId5"/>
    <p:sldId id="300" r:id="rId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85435" autoAdjust="0"/>
  </p:normalViewPr>
  <p:slideViewPr>
    <p:cSldViewPr>
      <p:cViewPr varScale="1">
        <p:scale>
          <a:sx n="70" d="100"/>
          <a:sy n="70" d="100"/>
        </p:scale>
        <p:origin x="4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9E83F-A74F-424A-9F29-207DF615C593}" type="datetimeFigureOut">
              <a:rPr lang="vi-VN" smtClean="0"/>
              <a:t>24/02/2024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A0125-0611-4C09-AE09-0A66E3ED52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4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9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728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8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225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61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966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40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34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49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718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17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62C2AAC-E91F-4098-A157-87231CD38013}" type="datetimeFigureOut">
              <a:rPr lang="vi-VN" smtClean="0"/>
              <a:pPr/>
              <a:t>24/02/2024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861834E-EC04-474E-B2DE-44DEAE92EAE6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8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184"/>
            <a:ext cx="7290054" cy="96621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UỶ BAN NHÂN DÂN QUẬN GÒ VẤP</a:t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 VĂN CHIÊU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1295400"/>
            <a:ext cx="8686800" cy="47244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CHẠY CỰ LY NGẮN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Bài tập cuối khóa Module 9 môn Giáo dục thể c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27" y="2743200"/>
            <a:ext cx="61722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3103">
        <p:cut/>
      </p:transition>
    </mc:Choice>
    <mc:Fallback xmlns="">
      <p:transition advTm="23103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2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04910"/>
            <a:ext cx="822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dirty="0" smtClean="0"/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hạy ngắn | THCS Nguyễn Huệ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4" y="1738628"/>
            <a:ext cx="3947615" cy="174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hương 1. Một số phương pháp tập luyện phát triển sức nhanh - Thể dục 8 -  Nguyễn Quốc Vinh - Thư viện Bài giảng điện tử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88614"/>
            <a:ext cx="5334000" cy="2612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263323"/>
      </p:ext>
    </p:extLst>
  </p:cSld>
  <p:clrMapOvr>
    <a:masterClrMapping/>
  </p:clrMapOvr>
  <p:transition spd="slow" advTm="28207">
    <p:cover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344" objId="7"/>
        <p14:stopEvt time="25444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305800" cy="608076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68096" y="4267200"/>
            <a:ext cx="2286000" cy="211563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467714" y="4317011"/>
            <a:ext cx="2286000" cy="211563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6069318" y="4329521"/>
            <a:ext cx="2362200" cy="2115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6" y="609600"/>
            <a:ext cx="7543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2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2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304800"/>
            <a:ext cx="7766304" cy="60045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 descr="Giáo án Thể dục bài 2 (Chân trời sáng tạo): Kĩ thuật xuất phát và chạy lao  sau xuất phá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8684"/>
            <a:ext cx="38100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68096" y="2967335"/>
            <a:ext cx="72329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- </a:t>
            </a:r>
            <a:r>
              <a:rPr lang="en-US" dirty="0" err="1" smtClean="0"/>
              <a:t>Phối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lao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quãng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2362200" y="3657599"/>
            <a:ext cx="5257800" cy="232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2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153400" cy="54562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tập luyện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20 - 30 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1 - 2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30 - 50 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30 - 40 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1 - 2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6675"/>
      </p:ext>
    </p:extLst>
  </p:cSld>
  <p:clrMapOvr>
    <a:masterClrMapping/>
  </p:clrMapOvr>
  <p:transition spd="slow" advTm="2099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2225</TotalTime>
  <Words>178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UỶ BAN NHÂN DÂN QUẬN GÒ VẤP TRƯỜNG THCS PHẠM VĂN CHIÊU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GÒ VẤP PHÒNG GD&amp;ĐT</dc:title>
  <dc:creator>DELL_OPTIPLEX</dc:creator>
  <cp:lastModifiedBy>USER</cp:lastModifiedBy>
  <cp:revision>187</cp:revision>
  <dcterms:created xsi:type="dcterms:W3CDTF">2021-08-20T02:30:21Z</dcterms:created>
  <dcterms:modified xsi:type="dcterms:W3CDTF">2024-02-24T01:57:59Z</dcterms:modified>
</cp:coreProperties>
</file>